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342" r:id="rId2"/>
    <p:sldId id="325" r:id="rId3"/>
    <p:sldId id="326" r:id="rId4"/>
    <p:sldId id="321" r:id="rId5"/>
    <p:sldId id="292" r:id="rId6"/>
    <p:sldId id="341" r:id="rId7"/>
    <p:sldId id="327" r:id="rId8"/>
    <p:sldId id="304" r:id="rId9"/>
    <p:sldId id="328" r:id="rId10"/>
    <p:sldId id="323" r:id="rId11"/>
    <p:sldId id="324" r:id="rId12"/>
    <p:sldId id="347" r:id="rId13"/>
    <p:sldId id="332" r:id="rId14"/>
    <p:sldId id="334" r:id="rId15"/>
    <p:sldId id="338" r:id="rId16"/>
  </p:sldIdLst>
  <p:sldSz cx="9144000" cy="5143500" type="screen16x9"/>
  <p:notesSz cx="6858000" cy="9144000"/>
  <p:embeddedFontLst>
    <p:embeddedFont>
      <p:font typeface="方正正黑简体" panose="02010600030101010101" charset="-122"/>
      <p:regular r:id="rId18"/>
    </p:embeddedFont>
    <p:embeddedFont>
      <p:font typeface="方正正纤黑简体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egoe UI Semilight" panose="020B0402040204020203" pitchFamily="34" charset="0"/>
      <p:regular r:id="rId24"/>
      <p:italic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方正正黑简体" pitchFamily="2" charset="-122"/>
        <a:ea typeface="方正正黑简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A59AC-FBBD-4A68-A9B9-CBDBCB410C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FF0037-79C6-4647-9334-12B964363AEE}">
      <dgm:prSet phldrT="[文本]"/>
      <dgm:spPr/>
      <dgm:t>
        <a:bodyPr/>
        <a:lstStyle/>
        <a:p>
          <a:r>
            <a:rPr lang="en-US" altLang="zh-CN" dirty="0"/>
            <a:t>Vertex</a:t>
          </a:r>
          <a:endParaRPr lang="zh-CN" altLang="en-US" dirty="0"/>
        </a:p>
      </dgm:t>
    </dgm:pt>
    <dgm:pt modelId="{AE8F2A41-79EF-4984-B7D5-1DACBB451C39}" type="parTrans" cxnId="{CEE3F25D-189E-4FE2-9B1E-D3C419E2636F}">
      <dgm:prSet/>
      <dgm:spPr/>
      <dgm:t>
        <a:bodyPr/>
        <a:lstStyle/>
        <a:p>
          <a:endParaRPr lang="zh-CN" altLang="en-US"/>
        </a:p>
      </dgm:t>
    </dgm:pt>
    <dgm:pt modelId="{6CEF602A-E3AE-4E0D-A7DB-97F839AC9CCE}" type="sibTrans" cxnId="{CEE3F25D-189E-4FE2-9B1E-D3C419E2636F}">
      <dgm:prSet/>
      <dgm:spPr/>
      <dgm:t>
        <a:bodyPr/>
        <a:lstStyle/>
        <a:p>
          <a:endParaRPr lang="zh-CN" altLang="en-US"/>
        </a:p>
      </dgm:t>
    </dgm:pt>
    <dgm:pt modelId="{A7D2BD68-43FB-4491-82C2-9CD72B47C7A7}">
      <dgm:prSet phldrT="[文本]"/>
      <dgm:spPr/>
      <dgm:t>
        <a:bodyPr/>
        <a:lstStyle/>
        <a:p>
          <a:r>
            <a:rPr lang="en-US" altLang="zh-CN" dirty="0"/>
            <a:t>N1</a:t>
          </a:r>
          <a:endParaRPr lang="zh-CN" altLang="en-US" dirty="0"/>
        </a:p>
      </dgm:t>
    </dgm:pt>
    <dgm:pt modelId="{61E88CAD-5BE0-4FB7-A77F-99A4C3224654}" type="parTrans" cxnId="{CB401233-E985-47DC-857D-5D7A29D03DB3}">
      <dgm:prSet/>
      <dgm:spPr/>
      <dgm:t>
        <a:bodyPr/>
        <a:lstStyle/>
        <a:p>
          <a:endParaRPr lang="zh-CN" altLang="en-US"/>
        </a:p>
      </dgm:t>
    </dgm:pt>
    <dgm:pt modelId="{1B223A77-746E-4A9C-9A57-5037FAF2DF22}" type="sibTrans" cxnId="{CB401233-E985-47DC-857D-5D7A29D03DB3}">
      <dgm:prSet/>
      <dgm:spPr/>
      <dgm:t>
        <a:bodyPr/>
        <a:lstStyle/>
        <a:p>
          <a:endParaRPr lang="zh-CN" altLang="en-US"/>
        </a:p>
      </dgm:t>
    </dgm:pt>
    <dgm:pt modelId="{060E5145-8B6F-46CB-A24D-8BB33A7F661E}">
      <dgm:prSet phldrT="[文本]"/>
      <dgm:spPr/>
      <dgm:t>
        <a:bodyPr/>
        <a:lstStyle/>
        <a:p>
          <a:r>
            <a:rPr lang="en-US" altLang="zh-CN" dirty="0"/>
            <a:t>N2</a:t>
          </a:r>
          <a:endParaRPr lang="zh-CN" altLang="en-US" dirty="0"/>
        </a:p>
      </dgm:t>
    </dgm:pt>
    <dgm:pt modelId="{0850A873-A791-4C80-ADC9-22D1288AC61C}" type="parTrans" cxnId="{2B6C0A60-21D0-455B-8964-7DCF7E2F9662}">
      <dgm:prSet/>
      <dgm:spPr/>
      <dgm:t>
        <a:bodyPr/>
        <a:lstStyle/>
        <a:p>
          <a:endParaRPr lang="zh-CN" altLang="en-US"/>
        </a:p>
      </dgm:t>
    </dgm:pt>
    <dgm:pt modelId="{E73B5146-64AC-4248-B960-2C66AEBEF2BF}" type="sibTrans" cxnId="{2B6C0A60-21D0-455B-8964-7DCF7E2F9662}">
      <dgm:prSet/>
      <dgm:spPr/>
      <dgm:t>
        <a:bodyPr/>
        <a:lstStyle/>
        <a:p>
          <a:endParaRPr lang="zh-CN" altLang="en-US"/>
        </a:p>
      </dgm:t>
    </dgm:pt>
    <dgm:pt modelId="{F1796F55-7CBF-4EF4-9E6B-25D28A56C2AF}">
      <dgm:prSet phldrT="[文本]"/>
      <dgm:spPr/>
      <dgm:t>
        <a:bodyPr/>
        <a:lstStyle/>
        <a:p>
          <a:r>
            <a:rPr lang="en-US" altLang="zh-CN" dirty="0"/>
            <a:t>N3</a:t>
          </a:r>
          <a:endParaRPr lang="zh-CN" altLang="en-US" dirty="0"/>
        </a:p>
      </dgm:t>
    </dgm:pt>
    <dgm:pt modelId="{1247A318-10C1-4AFA-A77B-166E608A65E7}" type="parTrans" cxnId="{BAA2F9B9-291C-4429-BD10-A0BA062DDC10}">
      <dgm:prSet/>
      <dgm:spPr/>
      <dgm:t>
        <a:bodyPr/>
        <a:lstStyle/>
        <a:p>
          <a:endParaRPr lang="zh-CN" altLang="en-US"/>
        </a:p>
      </dgm:t>
    </dgm:pt>
    <dgm:pt modelId="{7826F476-0708-4C6C-BEDD-FD574BE7AF9D}" type="sibTrans" cxnId="{BAA2F9B9-291C-4429-BD10-A0BA062DDC10}">
      <dgm:prSet/>
      <dgm:spPr/>
      <dgm:t>
        <a:bodyPr/>
        <a:lstStyle/>
        <a:p>
          <a:endParaRPr lang="zh-CN" altLang="en-US"/>
        </a:p>
      </dgm:t>
    </dgm:pt>
    <dgm:pt modelId="{AE7ED619-15EB-454A-B0F0-D4E08C51B0BA}" type="pres">
      <dgm:prSet presAssocID="{13AA59AC-FBBD-4A68-A9B9-CBDBCB410C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EE27AD-9E37-447D-B973-686322DCABB0}" type="pres">
      <dgm:prSet presAssocID="{78FF0037-79C6-4647-9334-12B964363AEE}" presName="root1" presStyleCnt="0"/>
      <dgm:spPr/>
    </dgm:pt>
    <dgm:pt modelId="{E468D654-F52D-4910-B553-89E09C1BD644}" type="pres">
      <dgm:prSet presAssocID="{78FF0037-79C6-4647-9334-12B964363AEE}" presName="LevelOneTextNode" presStyleLbl="node0" presStyleIdx="0" presStyleCnt="1" custAng="5400000" custScaleY="41409">
        <dgm:presLayoutVars>
          <dgm:chPref val="3"/>
        </dgm:presLayoutVars>
      </dgm:prSet>
      <dgm:spPr/>
    </dgm:pt>
    <dgm:pt modelId="{0D27B9DE-9280-46B7-8D3F-F961BEC235C4}" type="pres">
      <dgm:prSet presAssocID="{78FF0037-79C6-4647-9334-12B964363AEE}" presName="level2hierChild" presStyleCnt="0"/>
      <dgm:spPr/>
    </dgm:pt>
    <dgm:pt modelId="{858B7D7D-4646-4DB1-9715-E27867DF93B9}" type="pres">
      <dgm:prSet presAssocID="{61E88CAD-5BE0-4FB7-A77F-99A4C3224654}" presName="conn2-1" presStyleLbl="parChTrans1D2" presStyleIdx="0" presStyleCnt="3"/>
      <dgm:spPr/>
    </dgm:pt>
    <dgm:pt modelId="{ABD6AD41-D382-4C04-A420-87CCD408A629}" type="pres">
      <dgm:prSet presAssocID="{61E88CAD-5BE0-4FB7-A77F-99A4C3224654}" presName="connTx" presStyleLbl="parChTrans1D2" presStyleIdx="0" presStyleCnt="3"/>
      <dgm:spPr/>
    </dgm:pt>
    <dgm:pt modelId="{BD5DA846-EB27-47E4-82C2-7E9EBAD1AD70}" type="pres">
      <dgm:prSet presAssocID="{A7D2BD68-43FB-4491-82C2-9CD72B47C7A7}" presName="root2" presStyleCnt="0"/>
      <dgm:spPr/>
    </dgm:pt>
    <dgm:pt modelId="{CAF4F72C-A45D-48E8-ACF2-ECA8FF7B4F80}" type="pres">
      <dgm:prSet presAssocID="{A7D2BD68-43FB-4491-82C2-9CD72B47C7A7}" presName="LevelTwoTextNode" presStyleLbl="node2" presStyleIdx="0" presStyleCnt="3">
        <dgm:presLayoutVars>
          <dgm:chPref val="3"/>
        </dgm:presLayoutVars>
      </dgm:prSet>
      <dgm:spPr/>
    </dgm:pt>
    <dgm:pt modelId="{FA85FEB7-B8C7-4310-B50E-019B38E3AD19}" type="pres">
      <dgm:prSet presAssocID="{A7D2BD68-43FB-4491-82C2-9CD72B47C7A7}" presName="level3hierChild" presStyleCnt="0"/>
      <dgm:spPr/>
    </dgm:pt>
    <dgm:pt modelId="{62E3D66A-AE98-47B3-9384-D9E7AD490D0A}" type="pres">
      <dgm:prSet presAssocID="{0850A873-A791-4C80-ADC9-22D1288AC61C}" presName="conn2-1" presStyleLbl="parChTrans1D2" presStyleIdx="1" presStyleCnt="3"/>
      <dgm:spPr/>
    </dgm:pt>
    <dgm:pt modelId="{4B5999FC-F11D-4E1E-B394-DECA20D697A4}" type="pres">
      <dgm:prSet presAssocID="{0850A873-A791-4C80-ADC9-22D1288AC61C}" presName="connTx" presStyleLbl="parChTrans1D2" presStyleIdx="1" presStyleCnt="3"/>
      <dgm:spPr/>
    </dgm:pt>
    <dgm:pt modelId="{FAFB8C43-7608-4F51-94DC-EC7BD596214C}" type="pres">
      <dgm:prSet presAssocID="{060E5145-8B6F-46CB-A24D-8BB33A7F661E}" presName="root2" presStyleCnt="0"/>
      <dgm:spPr/>
    </dgm:pt>
    <dgm:pt modelId="{5E4CCDA8-CF9E-4D28-A418-C808B489DA98}" type="pres">
      <dgm:prSet presAssocID="{060E5145-8B6F-46CB-A24D-8BB33A7F661E}" presName="LevelTwoTextNode" presStyleLbl="node2" presStyleIdx="1" presStyleCnt="3">
        <dgm:presLayoutVars>
          <dgm:chPref val="3"/>
        </dgm:presLayoutVars>
      </dgm:prSet>
      <dgm:spPr/>
    </dgm:pt>
    <dgm:pt modelId="{6046DCD7-C2E0-41C1-BB5C-9C96591D7E14}" type="pres">
      <dgm:prSet presAssocID="{060E5145-8B6F-46CB-A24D-8BB33A7F661E}" presName="level3hierChild" presStyleCnt="0"/>
      <dgm:spPr/>
    </dgm:pt>
    <dgm:pt modelId="{2FE8E9CD-E857-4ED9-9392-2ABFE2AC9A81}" type="pres">
      <dgm:prSet presAssocID="{1247A318-10C1-4AFA-A77B-166E608A65E7}" presName="conn2-1" presStyleLbl="parChTrans1D2" presStyleIdx="2" presStyleCnt="3"/>
      <dgm:spPr/>
    </dgm:pt>
    <dgm:pt modelId="{DF88E4C3-93F9-4671-8F56-D15C0D1D8C6E}" type="pres">
      <dgm:prSet presAssocID="{1247A318-10C1-4AFA-A77B-166E608A65E7}" presName="connTx" presStyleLbl="parChTrans1D2" presStyleIdx="2" presStyleCnt="3"/>
      <dgm:spPr/>
    </dgm:pt>
    <dgm:pt modelId="{F27AD9F9-3B94-4EF9-8D4F-7E43967FF8CB}" type="pres">
      <dgm:prSet presAssocID="{F1796F55-7CBF-4EF4-9E6B-25D28A56C2AF}" presName="root2" presStyleCnt="0"/>
      <dgm:spPr/>
    </dgm:pt>
    <dgm:pt modelId="{27EC5A52-B677-442A-8FB2-CEC991778CC6}" type="pres">
      <dgm:prSet presAssocID="{F1796F55-7CBF-4EF4-9E6B-25D28A56C2AF}" presName="LevelTwoTextNode" presStyleLbl="node2" presStyleIdx="2" presStyleCnt="3">
        <dgm:presLayoutVars>
          <dgm:chPref val="3"/>
        </dgm:presLayoutVars>
      </dgm:prSet>
      <dgm:spPr/>
    </dgm:pt>
    <dgm:pt modelId="{FC701620-F1EB-4A81-B19C-029D8E93CDD5}" type="pres">
      <dgm:prSet presAssocID="{F1796F55-7CBF-4EF4-9E6B-25D28A56C2AF}" presName="level3hierChild" presStyleCnt="0"/>
      <dgm:spPr/>
    </dgm:pt>
  </dgm:ptLst>
  <dgm:cxnLst>
    <dgm:cxn modelId="{6EBFC017-8A1F-48D1-AE23-E3C6977E5420}" type="presOf" srcId="{1247A318-10C1-4AFA-A77B-166E608A65E7}" destId="{2FE8E9CD-E857-4ED9-9392-2ABFE2AC9A81}" srcOrd="0" destOrd="0" presId="urn:microsoft.com/office/officeart/2008/layout/HorizontalMultiLevelHierarchy"/>
    <dgm:cxn modelId="{5FEC641A-52B1-4408-A33D-40356AA87B03}" type="presOf" srcId="{61E88CAD-5BE0-4FB7-A77F-99A4C3224654}" destId="{858B7D7D-4646-4DB1-9715-E27867DF93B9}" srcOrd="0" destOrd="0" presId="urn:microsoft.com/office/officeart/2008/layout/HorizontalMultiLevelHierarchy"/>
    <dgm:cxn modelId="{EC941926-8B0D-4ABC-B50C-890C0538274A}" type="presOf" srcId="{78FF0037-79C6-4647-9334-12B964363AEE}" destId="{E468D654-F52D-4910-B553-89E09C1BD644}" srcOrd="0" destOrd="0" presId="urn:microsoft.com/office/officeart/2008/layout/HorizontalMultiLevelHierarchy"/>
    <dgm:cxn modelId="{CB401233-E985-47DC-857D-5D7A29D03DB3}" srcId="{78FF0037-79C6-4647-9334-12B964363AEE}" destId="{A7D2BD68-43FB-4491-82C2-9CD72B47C7A7}" srcOrd="0" destOrd="0" parTransId="{61E88CAD-5BE0-4FB7-A77F-99A4C3224654}" sibTransId="{1B223A77-746E-4A9C-9A57-5037FAF2DF22}"/>
    <dgm:cxn modelId="{131C793E-BEBF-48FF-9EED-D6FB2A7E7168}" type="presOf" srcId="{A7D2BD68-43FB-4491-82C2-9CD72B47C7A7}" destId="{CAF4F72C-A45D-48E8-ACF2-ECA8FF7B4F80}" srcOrd="0" destOrd="0" presId="urn:microsoft.com/office/officeart/2008/layout/HorizontalMultiLevelHierarchy"/>
    <dgm:cxn modelId="{CEE3F25D-189E-4FE2-9B1E-D3C419E2636F}" srcId="{13AA59AC-FBBD-4A68-A9B9-CBDBCB410C69}" destId="{78FF0037-79C6-4647-9334-12B964363AEE}" srcOrd="0" destOrd="0" parTransId="{AE8F2A41-79EF-4984-B7D5-1DACBB451C39}" sibTransId="{6CEF602A-E3AE-4E0D-A7DB-97F839AC9CCE}"/>
    <dgm:cxn modelId="{2B6C0A60-21D0-455B-8964-7DCF7E2F9662}" srcId="{78FF0037-79C6-4647-9334-12B964363AEE}" destId="{060E5145-8B6F-46CB-A24D-8BB33A7F661E}" srcOrd="1" destOrd="0" parTransId="{0850A873-A791-4C80-ADC9-22D1288AC61C}" sibTransId="{E73B5146-64AC-4248-B960-2C66AEBEF2BF}"/>
    <dgm:cxn modelId="{B2D1BA69-04C4-407A-AD97-71476B549151}" type="presOf" srcId="{1247A318-10C1-4AFA-A77B-166E608A65E7}" destId="{DF88E4C3-93F9-4671-8F56-D15C0D1D8C6E}" srcOrd="1" destOrd="0" presId="urn:microsoft.com/office/officeart/2008/layout/HorizontalMultiLevelHierarchy"/>
    <dgm:cxn modelId="{110B7558-1D65-4E0A-8B15-1CA4F26B8788}" type="presOf" srcId="{060E5145-8B6F-46CB-A24D-8BB33A7F661E}" destId="{5E4CCDA8-CF9E-4D28-A418-C808B489DA98}" srcOrd="0" destOrd="0" presId="urn:microsoft.com/office/officeart/2008/layout/HorizontalMultiLevelHierarchy"/>
    <dgm:cxn modelId="{D45481B5-AB3B-4694-AC72-EB8E288457AF}" type="presOf" srcId="{13AA59AC-FBBD-4A68-A9B9-CBDBCB410C69}" destId="{AE7ED619-15EB-454A-B0F0-D4E08C51B0BA}" srcOrd="0" destOrd="0" presId="urn:microsoft.com/office/officeart/2008/layout/HorizontalMultiLevelHierarchy"/>
    <dgm:cxn modelId="{BAA2F9B9-291C-4429-BD10-A0BA062DDC10}" srcId="{78FF0037-79C6-4647-9334-12B964363AEE}" destId="{F1796F55-7CBF-4EF4-9E6B-25D28A56C2AF}" srcOrd="2" destOrd="0" parTransId="{1247A318-10C1-4AFA-A77B-166E608A65E7}" sibTransId="{7826F476-0708-4C6C-BEDD-FD574BE7AF9D}"/>
    <dgm:cxn modelId="{50A624BC-3606-4C09-97F6-2BD208BEC5E9}" type="presOf" srcId="{0850A873-A791-4C80-ADC9-22D1288AC61C}" destId="{4B5999FC-F11D-4E1E-B394-DECA20D697A4}" srcOrd="1" destOrd="0" presId="urn:microsoft.com/office/officeart/2008/layout/HorizontalMultiLevelHierarchy"/>
    <dgm:cxn modelId="{A4A16FCA-FE8E-4CC0-BE42-B367A9EC378F}" type="presOf" srcId="{F1796F55-7CBF-4EF4-9E6B-25D28A56C2AF}" destId="{27EC5A52-B677-442A-8FB2-CEC991778CC6}" srcOrd="0" destOrd="0" presId="urn:microsoft.com/office/officeart/2008/layout/HorizontalMultiLevelHierarchy"/>
    <dgm:cxn modelId="{A10F7FD2-FB1B-4808-A856-E9F921312ECF}" type="presOf" srcId="{61E88CAD-5BE0-4FB7-A77F-99A4C3224654}" destId="{ABD6AD41-D382-4C04-A420-87CCD408A629}" srcOrd="1" destOrd="0" presId="urn:microsoft.com/office/officeart/2008/layout/HorizontalMultiLevelHierarchy"/>
    <dgm:cxn modelId="{C4D9BBE7-D7D1-4638-8E61-908A1F485786}" type="presOf" srcId="{0850A873-A791-4C80-ADC9-22D1288AC61C}" destId="{62E3D66A-AE98-47B3-9384-D9E7AD490D0A}" srcOrd="0" destOrd="0" presId="urn:microsoft.com/office/officeart/2008/layout/HorizontalMultiLevelHierarchy"/>
    <dgm:cxn modelId="{6E1C81EE-BF00-4ACA-B18E-C4F5FACE6514}" type="presParOf" srcId="{AE7ED619-15EB-454A-B0F0-D4E08C51B0BA}" destId="{76EE27AD-9E37-447D-B973-686322DCABB0}" srcOrd="0" destOrd="0" presId="urn:microsoft.com/office/officeart/2008/layout/HorizontalMultiLevelHierarchy"/>
    <dgm:cxn modelId="{1E5CD935-A6F6-4B4E-89C5-06D34FE816A8}" type="presParOf" srcId="{76EE27AD-9E37-447D-B973-686322DCABB0}" destId="{E468D654-F52D-4910-B553-89E09C1BD644}" srcOrd="0" destOrd="0" presId="urn:microsoft.com/office/officeart/2008/layout/HorizontalMultiLevelHierarchy"/>
    <dgm:cxn modelId="{CC745211-7730-4B3D-BD46-AC5E0108EC0A}" type="presParOf" srcId="{76EE27AD-9E37-447D-B973-686322DCABB0}" destId="{0D27B9DE-9280-46B7-8D3F-F961BEC235C4}" srcOrd="1" destOrd="0" presId="urn:microsoft.com/office/officeart/2008/layout/HorizontalMultiLevelHierarchy"/>
    <dgm:cxn modelId="{553627F1-555B-4898-B5FA-044276336D9C}" type="presParOf" srcId="{0D27B9DE-9280-46B7-8D3F-F961BEC235C4}" destId="{858B7D7D-4646-4DB1-9715-E27867DF93B9}" srcOrd="0" destOrd="0" presId="urn:microsoft.com/office/officeart/2008/layout/HorizontalMultiLevelHierarchy"/>
    <dgm:cxn modelId="{BFBA291E-33C7-404C-9A48-94A68313E221}" type="presParOf" srcId="{858B7D7D-4646-4DB1-9715-E27867DF93B9}" destId="{ABD6AD41-D382-4C04-A420-87CCD408A629}" srcOrd="0" destOrd="0" presId="urn:microsoft.com/office/officeart/2008/layout/HorizontalMultiLevelHierarchy"/>
    <dgm:cxn modelId="{4A7B6E26-B504-4F64-BC11-CD4BB1B6540D}" type="presParOf" srcId="{0D27B9DE-9280-46B7-8D3F-F961BEC235C4}" destId="{BD5DA846-EB27-47E4-82C2-7E9EBAD1AD70}" srcOrd="1" destOrd="0" presId="urn:microsoft.com/office/officeart/2008/layout/HorizontalMultiLevelHierarchy"/>
    <dgm:cxn modelId="{6F838257-7BC9-474F-BFAE-D8219007CCEC}" type="presParOf" srcId="{BD5DA846-EB27-47E4-82C2-7E9EBAD1AD70}" destId="{CAF4F72C-A45D-48E8-ACF2-ECA8FF7B4F80}" srcOrd="0" destOrd="0" presId="urn:microsoft.com/office/officeart/2008/layout/HorizontalMultiLevelHierarchy"/>
    <dgm:cxn modelId="{27877599-E99E-4BE2-9DA0-57EB980649C6}" type="presParOf" srcId="{BD5DA846-EB27-47E4-82C2-7E9EBAD1AD70}" destId="{FA85FEB7-B8C7-4310-B50E-019B38E3AD19}" srcOrd="1" destOrd="0" presId="urn:microsoft.com/office/officeart/2008/layout/HorizontalMultiLevelHierarchy"/>
    <dgm:cxn modelId="{1B1E5521-0A0F-4C95-96F3-FD21A6B31A82}" type="presParOf" srcId="{0D27B9DE-9280-46B7-8D3F-F961BEC235C4}" destId="{62E3D66A-AE98-47B3-9384-D9E7AD490D0A}" srcOrd="2" destOrd="0" presId="urn:microsoft.com/office/officeart/2008/layout/HorizontalMultiLevelHierarchy"/>
    <dgm:cxn modelId="{D009CFA7-EB15-4BDC-B9B6-094BD846BD80}" type="presParOf" srcId="{62E3D66A-AE98-47B3-9384-D9E7AD490D0A}" destId="{4B5999FC-F11D-4E1E-B394-DECA20D697A4}" srcOrd="0" destOrd="0" presId="urn:microsoft.com/office/officeart/2008/layout/HorizontalMultiLevelHierarchy"/>
    <dgm:cxn modelId="{91FE4D47-EAB9-4237-B817-73FD6989E31C}" type="presParOf" srcId="{0D27B9DE-9280-46B7-8D3F-F961BEC235C4}" destId="{FAFB8C43-7608-4F51-94DC-EC7BD596214C}" srcOrd="3" destOrd="0" presId="urn:microsoft.com/office/officeart/2008/layout/HorizontalMultiLevelHierarchy"/>
    <dgm:cxn modelId="{60478F33-BDAB-4F85-9427-EA698F2EAD1D}" type="presParOf" srcId="{FAFB8C43-7608-4F51-94DC-EC7BD596214C}" destId="{5E4CCDA8-CF9E-4D28-A418-C808B489DA98}" srcOrd="0" destOrd="0" presId="urn:microsoft.com/office/officeart/2008/layout/HorizontalMultiLevelHierarchy"/>
    <dgm:cxn modelId="{BCF3DB39-1017-4414-BFA3-731A8598083D}" type="presParOf" srcId="{FAFB8C43-7608-4F51-94DC-EC7BD596214C}" destId="{6046DCD7-C2E0-41C1-BB5C-9C96591D7E14}" srcOrd="1" destOrd="0" presId="urn:microsoft.com/office/officeart/2008/layout/HorizontalMultiLevelHierarchy"/>
    <dgm:cxn modelId="{585BED69-D33D-4044-8B4B-B8779F2F8B46}" type="presParOf" srcId="{0D27B9DE-9280-46B7-8D3F-F961BEC235C4}" destId="{2FE8E9CD-E857-4ED9-9392-2ABFE2AC9A81}" srcOrd="4" destOrd="0" presId="urn:microsoft.com/office/officeart/2008/layout/HorizontalMultiLevelHierarchy"/>
    <dgm:cxn modelId="{865F2436-E1A5-47A2-B9C7-7BB8F13A1E4C}" type="presParOf" srcId="{2FE8E9CD-E857-4ED9-9392-2ABFE2AC9A81}" destId="{DF88E4C3-93F9-4671-8F56-D15C0D1D8C6E}" srcOrd="0" destOrd="0" presId="urn:microsoft.com/office/officeart/2008/layout/HorizontalMultiLevelHierarchy"/>
    <dgm:cxn modelId="{0F2018B4-ACDE-43E6-94D4-EB500B58F7E0}" type="presParOf" srcId="{0D27B9DE-9280-46B7-8D3F-F961BEC235C4}" destId="{F27AD9F9-3B94-4EF9-8D4F-7E43967FF8CB}" srcOrd="5" destOrd="0" presId="urn:microsoft.com/office/officeart/2008/layout/HorizontalMultiLevelHierarchy"/>
    <dgm:cxn modelId="{A6B098E2-66EA-43FF-B1BD-F186A8566818}" type="presParOf" srcId="{F27AD9F9-3B94-4EF9-8D4F-7E43967FF8CB}" destId="{27EC5A52-B677-442A-8FB2-CEC991778CC6}" srcOrd="0" destOrd="0" presId="urn:microsoft.com/office/officeart/2008/layout/HorizontalMultiLevelHierarchy"/>
    <dgm:cxn modelId="{A63C6C52-BBCB-4771-BBD7-46F63A671273}" type="presParOf" srcId="{F27AD9F9-3B94-4EF9-8D4F-7E43967FF8CB}" destId="{FC701620-F1EB-4A81-B19C-029D8E93CDD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E9CD-E857-4ED9-9392-2ABFE2AC9A81}">
      <dsp:nvSpPr>
        <dsp:cNvPr id="0" name=""/>
        <dsp:cNvSpPr/>
      </dsp:nvSpPr>
      <dsp:spPr>
        <a:xfrm>
          <a:off x="911725" y="831214"/>
          <a:ext cx="207205" cy="39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602" y="0"/>
              </a:lnTo>
              <a:lnTo>
                <a:pt x="103602" y="394826"/>
              </a:lnTo>
              <a:lnTo>
                <a:pt x="207205" y="3948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04180" y="1017480"/>
        <a:ext cx="22294" cy="22294"/>
      </dsp:txXfrm>
    </dsp:sp>
    <dsp:sp modelId="{62E3D66A-AE98-47B3-9384-D9E7AD490D0A}">
      <dsp:nvSpPr>
        <dsp:cNvPr id="0" name=""/>
        <dsp:cNvSpPr/>
      </dsp:nvSpPr>
      <dsp:spPr>
        <a:xfrm>
          <a:off x="911725" y="785494"/>
          <a:ext cx="2072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720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10147" y="826034"/>
        <a:ext cx="10360" cy="10360"/>
      </dsp:txXfrm>
    </dsp:sp>
    <dsp:sp modelId="{858B7D7D-4646-4DB1-9715-E27867DF93B9}">
      <dsp:nvSpPr>
        <dsp:cNvPr id="0" name=""/>
        <dsp:cNvSpPr/>
      </dsp:nvSpPr>
      <dsp:spPr>
        <a:xfrm>
          <a:off x="911725" y="436387"/>
          <a:ext cx="207205" cy="394826"/>
        </a:xfrm>
        <a:custGeom>
          <a:avLst/>
          <a:gdLst/>
          <a:ahLst/>
          <a:cxnLst/>
          <a:rect l="0" t="0" r="0" b="0"/>
          <a:pathLst>
            <a:path>
              <a:moveTo>
                <a:pt x="0" y="394826"/>
              </a:moveTo>
              <a:lnTo>
                <a:pt x="103602" y="394826"/>
              </a:lnTo>
              <a:lnTo>
                <a:pt x="103602" y="0"/>
              </a:lnTo>
              <a:lnTo>
                <a:pt x="2072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04180" y="622653"/>
        <a:ext cx="22294" cy="22294"/>
      </dsp:txXfrm>
    </dsp:sp>
    <dsp:sp modelId="{E468D654-F52D-4910-B553-89E09C1BD644}">
      <dsp:nvSpPr>
        <dsp:cNvPr id="0" name=""/>
        <dsp:cNvSpPr/>
      </dsp:nvSpPr>
      <dsp:spPr>
        <a:xfrm>
          <a:off x="409596" y="673283"/>
          <a:ext cx="68839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Vertex</a:t>
          </a:r>
          <a:endParaRPr lang="zh-CN" altLang="en-US" sz="1400" kern="1200" dirty="0"/>
        </a:p>
      </dsp:txBody>
      <dsp:txXfrm>
        <a:off x="409596" y="673283"/>
        <a:ext cx="688395" cy="315861"/>
      </dsp:txXfrm>
    </dsp:sp>
    <dsp:sp modelId="{CAF4F72C-A45D-48E8-ACF2-ECA8FF7B4F80}">
      <dsp:nvSpPr>
        <dsp:cNvPr id="0" name=""/>
        <dsp:cNvSpPr/>
      </dsp:nvSpPr>
      <dsp:spPr>
        <a:xfrm>
          <a:off x="1118930" y="278456"/>
          <a:ext cx="103602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N1</a:t>
          </a:r>
          <a:endParaRPr lang="zh-CN" altLang="en-US" sz="1400" kern="1200" dirty="0"/>
        </a:p>
      </dsp:txBody>
      <dsp:txXfrm>
        <a:off x="1118930" y="278456"/>
        <a:ext cx="1036025" cy="315861"/>
      </dsp:txXfrm>
    </dsp:sp>
    <dsp:sp modelId="{5E4CCDA8-CF9E-4D28-A418-C808B489DA98}">
      <dsp:nvSpPr>
        <dsp:cNvPr id="0" name=""/>
        <dsp:cNvSpPr/>
      </dsp:nvSpPr>
      <dsp:spPr>
        <a:xfrm>
          <a:off x="1118930" y="673283"/>
          <a:ext cx="103602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N2</a:t>
          </a:r>
          <a:endParaRPr lang="zh-CN" altLang="en-US" sz="1400" kern="1200" dirty="0"/>
        </a:p>
      </dsp:txBody>
      <dsp:txXfrm>
        <a:off x="1118930" y="673283"/>
        <a:ext cx="1036025" cy="315861"/>
      </dsp:txXfrm>
    </dsp:sp>
    <dsp:sp modelId="{27EC5A52-B677-442A-8FB2-CEC991778CC6}">
      <dsp:nvSpPr>
        <dsp:cNvPr id="0" name=""/>
        <dsp:cNvSpPr/>
      </dsp:nvSpPr>
      <dsp:spPr>
        <a:xfrm>
          <a:off x="1118930" y="1068110"/>
          <a:ext cx="1036025" cy="315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N3</a:t>
          </a:r>
          <a:endParaRPr lang="zh-CN" altLang="en-US" sz="1400" kern="1200" dirty="0"/>
        </a:p>
      </dsp:txBody>
      <dsp:txXfrm>
        <a:off x="1118930" y="1068110"/>
        <a:ext cx="1036025" cy="315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D2B3528-981D-4363-A587-D683C98CDFB3}" type="datetimeFigureOut">
              <a:rPr lang="zh-CN" altLang="en-US"/>
              <a:pPr>
                <a:defRPr/>
              </a:pPr>
              <a:t>2018/5/30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8D436607-AAFE-4D20-8825-19A84ACD65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71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7B6836A-435F-4ED1-8E02-8752A145F1A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6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01A68723-F270-4361-B3D1-4D3B0CA8A8B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0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err="1"/>
              <a:t>Fbx</a:t>
            </a:r>
            <a:r>
              <a:rPr lang="en-US" altLang="zh-CN" dirty="0"/>
              <a:t> </a:t>
            </a:r>
            <a:r>
              <a:rPr lang="zh-CN" altLang="en-US" dirty="0"/>
              <a:t>三个法线，过渡结构，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8E39765-C236-421C-B0C4-71E19789A21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58E39765-C236-421C-B0C4-71E19789A21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809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C4481DDA-AE0E-4A25-8EA7-C7F8FDE091D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28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3EF2EDAE-EB79-42F1-BF2E-EFB605B0D732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10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72605E8A-3431-499C-A587-B24BCCB3E13F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61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9A17FA0-49C6-4871-9994-725F6A6C2B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7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E67F5214-A304-426F-B356-FB95E19280E7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09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761C7F9-7277-4737-8DFD-3F6F99CEA26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93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d-ID" altLang="zh-CN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F080903-15C4-4F40-900B-AE36E2F08991}" type="slidenum">
              <a:rPr lang="en-US" altLang="zh-CN" sz="1200">
                <a:latin typeface="Calibri" pitchFamily="34" charset="0"/>
              </a:rPr>
              <a:pPr/>
              <a:t>5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10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25D174FE-C890-4E97-B499-B1B7984FC11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09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BF5B0EBD-2B3C-4C46-B05C-CFFF9FC0608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6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623C7A9D-1BC5-4B1E-86C0-FC7D8DC0121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78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fld id="{9386878F-5878-4161-B206-7B78024F96D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9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24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1315E1B-B345-4B8B-882E-264E3BBD6C58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932FA15-0E4B-4DA3-81EA-A041277864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7A7F46E-DF77-43B7-B9D6-BB3739091B45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AA53F22-8BFA-4145-AB55-47DB99FFFD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4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75F34B3-CF30-49FF-8230-2D2307F14466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ECEF3C3-C0CF-4DF7-88A6-4CD39231D5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88571A-3F6C-48B0-80F3-73AF143655C3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41CE9C92-15CF-4316-8562-DA1A8E38D5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1A223E1-63B1-4E0D-92EA-CA9F05877906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D48D263A-ED8E-4C7D-B5B5-2C4AAE332A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4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dirty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76B5FFC-A4A9-4F0C-B04C-FD978C26AE25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B3A72456-D0DF-49FA-9C4C-FBEC85E60E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2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CDE7D54-1A34-4789-BBE5-D56E065BD225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AD30895E-7897-4B72-A4D5-4A08683668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4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CF99E48-8F3D-4358-B110-7EA48AB7155A}" type="datetimeFigureOut">
              <a:rPr lang="zh-CN" altLang="en-US"/>
              <a:pPr>
                <a:defRPr/>
              </a:pPr>
              <a:t>2018/5/30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dirty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微软雅黑" pitchFamily="34" charset="-122"/>
              </a:defRPr>
            </a:lvl1pPr>
          </a:lstStyle>
          <a:p>
            <a:fld id="{2B610F1B-4F20-4C96-92AC-6394C948067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7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itchFamily="2" charset="-122"/>
          <a:ea typeface="方正正黑简体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J-Hype-Meant To Be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-9271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文本框 213"/>
          <p:cNvSpPr txBox="1">
            <a:spLocks noChangeArrowheads="1"/>
          </p:cNvSpPr>
          <p:nvPr/>
        </p:nvSpPr>
        <p:spPr bwMode="auto">
          <a:xfrm>
            <a:off x="1757363" y="1968500"/>
            <a:ext cx="55292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方正正纤黑简体" pitchFamily="2" charset="-122"/>
                <a:ea typeface="方正正纤黑简体" pitchFamily="2" charset="-122"/>
              </a:rPr>
              <a:t>论文答辩</a:t>
            </a:r>
          </a:p>
        </p:txBody>
      </p:sp>
      <p:sp>
        <p:nvSpPr>
          <p:cNvPr id="215" name="文本框 214"/>
          <p:cNvSpPr txBox="1"/>
          <p:nvPr/>
        </p:nvSpPr>
        <p:spPr>
          <a:xfrm>
            <a:off x="2873375" y="2944813"/>
            <a:ext cx="341312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虚幻引擎环境下三维模型交互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2147888" y="3765550"/>
            <a:ext cx="2370137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答辩学生：</a:t>
            </a:r>
            <a:r>
              <a:rPr lang="zh-CN" altLang="en-US" sz="1350" b="1" dirty="0">
                <a:solidFill>
                  <a:schemeClr val="bg1"/>
                </a:solidFill>
                <a:latin typeface="+mn-lt"/>
                <a:ea typeface="+mn-ea"/>
              </a:rPr>
              <a:t>李琦</a:t>
            </a:r>
            <a:endParaRPr lang="en-US" altLang="zh-CN" sz="1350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b="1" dirty="0">
                <a:solidFill>
                  <a:schemeClr val="bg1"/>
                </a:solidFill>
                <a:latin typeface="+mn-lt"/>
                <a:ea typeface="+mn-ea"/>
              </a:rPr>
              <a:t>14121161</a:t>
            </a:r>
            <a:endParaRPr lang="zh-CN" altLang="en-US" sz="135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4656138" y="3765550"/>
            <a:ext cx="237172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chemeClr val="bg1"/>
                </a:solidFill>
                <a:latin typeface="+mn-lt"/>
                <a:ea typeface="+mn-ea"/>
              </a:rPr>
              <a:t>指导老师：</a:t>
            </a:r>
            <a:r>
              <a:rPr lang="zh-CN" altLang="en-US" sz="1350" b="1" dirty="0">
                <a:solidFill>
                  <a:schemeClr val="bg1"/>
                </a:solidFill>
                <a:latin typeface="+mn-lt"/>
                <a:ea typeface="+mn-ea"/>
              </a:rPr>
              <a:t>朱晓强</a:t>
            </a: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7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7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grpSp>
        <p:nvGrpSpPr>
          <p:cNvPr id="222" name="组合 221"/>
          <p:cNvGrpSpPr>
            <a:grpSpLocks/>
          </p:cNvGrpSpPr>
          <p:nvPr/>
        </p:nvGrpSpPr>
        <p:grpSpPr bwMode="auto">
          <a:xfrm>
            <a:off x="3954463" y="708025"/>
            <a:ext cx="1128712" cy="1130300"/>
            <a:chOff x="1928879" y="1944350"/>
            <a:chExt cx="1129689" cy="1129689"/>
          </a:xfrm>
        </p:grpSpPr>
        <p:sp>
          <p:nvSpPr>
            <p:cNvPr id="223" name="椭圆 2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24" name="Freeform 7"/>
            <p:cNvSpPr>
              <a:spLocks noEditPoints="1"/>
            </p:cNvSpPr>
            <p:nvPr/>
          </p:nvSpPr>
          <p:spPr bwMode="auto">
            <a:xfrm>
              <a:off x="2108421" y="2226772"/>
              <a:ext cx="751538" cy="61561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66667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  <p:bldP spid="216" grpId="0"/>
      <p:bldP spid="217" grpId="0"/>
      <p:bldP spid="218" grpId="0" animBg="1"/>
      <p:bldP spid="219" grpId="0" animBg="1"/>
      <p:bldP spid="220" grpId="0" animBg="1"/>
      <p:bldP spid="2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F5CB2F-AEEE-4E60-AFC7-CC16F95532FF}"/>
              </a:ext>
            </a:extLst>
          </p:cNvPr>
          <p:cNvSpPr/>
          <p:nvPr/>
        </p:nvSpPr>
        <p:spPr>
          <a:xfrm>
            <a:off x="363229" y="940917"/>
            <a:ext cx="3209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Half Edge Data Structure</a:t>
            </a:r>
            <a:endParaRPr lang="zh-CN" altLang="en-US" sz="4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2D3F8D-D5ED-4AAD-933C-544520247DEB}"/>
              </a:ext>
            </a:extLst>
          </p:cNvPr>
          <p:cNvSpPr/>
          <p:nvPr/>
        </p:nvSpPr>
        <p:spPr>
          <a:xfrm>
            <a:off x="411163" y="1423205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是一种有效存储模型的数据结构</a:t>
            </a:r>
          </a:p>
        </p:txBody>
      </p:sp>
      <p:pic>
        <p:nvPicPr>
          <p:cNvPr id="20" name="图片 19" descr="L83[U_Y[0SO$(5WJ4ZCT{54">
            <a:extLst>
              <a:ext uri="{FF2B5EF4-FFF2-40B4-BE49-F238E27FC236}">
                <a16:creationId xmlns:a16="http://schemas.microsoft.com/office/drawing/2014/main" id="{590B0056-B701-41E7-AF48-5CB9A0EACF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685" y="1992867"/>
            <a:ext cx="2411129" cy="206032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10CB96-0E6C-435F-9681-83BAC2968BF7}"/>
              </a:ext>
            </a:extLst>
          </p:cNvPr>
          <p:cNvSpPr/>
          <p:nvPr/>
        </p:nvSpPr>
        <p:spPr>
          <a:xfrm>
            <a:off x="4228012" y="1577093"/>
            <a:ext cx="765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433DA4-22F2-4850-99EC-241FF3A40AD9}"/>
              </a:ext>
            </a:extLst>
          </p:cNvPr>
          <p:cNvSpPr/>
          <p:nvPr/>
        </p:nvSpPr>
        <p:spPr>
          <a:xfrm>
            <a:off x="6050604" y="157709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069676-77F7-4C3A-8D29-533E28EA6AD9}"/>
              </a:ext>
            </a:extLst>
          </p:cNvPr>
          <p:cNvSpPr/>
          <p:nvPr/>
        </p:nvSpPr>
        <p:spPr>
          <a:xfrm>
            <a:off x="5181600" y="282297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8A214E2-43DB-45BE-8892-A0AEC1606103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4993532" y="1777147"/>
            <a:ext cx="105707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84" name="直接箭头连接符 41983">
            <a:extLst>
              <a:ext uri="{FF2B5EF4-FFF2-40B4-BE49-F238E27FC236}">
                <a16:creationId xmlns:a16="http://schemas.microsoft.com/office/drawing/2014/main" id="{AB9B3EB9-32FC-4103-98F6-AD514D519F58}"/>
              </a:ext>
            </a:extLst>
          </p:cNvPr>
          <p:cNvCxnSpPr/>
          <p:nvPr/>
        </p:nvCxnSpPr>
        <p:spPr>
          <a:xfrm flipH="1">
            <a:off x="4993532" y="1893651"/>
            <a:ext cx="1057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87" name="直接箭头连接符 41986">
            <a:extLst>
              <a:ext uri="{FF2B5EF4-FFF2-40B4-BE49-F238E27FC236}">
                <a16:creationId xmlns:a16="http://schemas.microsoft.com/office/drawing/2014/main" id="{3D68F02F-705E-4973-ACC1-CAAA64B9B66B}"/>
              </a:ext>
            </a:extLst>
          </p:cNvPr>
          <p:cNvCxnSpPr/>
          <p:nvPr/>
        </p:nvCxnSpPr>
        <p:spPr>
          <a:xfrm>
            <a:off x="4740613" y="1992867"/>
            <a:ext cx="525293" cy="830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89" name="直接箭头连接符 41988">
            <a:extLst>
              <a:ext uri="{FF2B5EF4-FFF2-40B4-BE49-F238E27FC236}">
                <a16:creationId xmlns:a16="http://schemas.microsoft.com/office/drawing/2014/main" id="{AC619FE7-6D83-40FD-B8B0-2B3C9779B323}"/>
              </a:ext>
            </a:extLst>
          </p:cNvPr>
          <p:cNvCxnSpPr>
            <a:cxnSpLocks/>
          </p:cNvCxnSpPr>
          <p:nvPr/>
        </p:nvCxnSpPr>
        <p:spPr>
          <a:xfrm flipH="1" flipV="1">
            <a:off x="4610772" y="2042810"/>
            <a:ext cx="518947" cy="795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92" name="直接箭头连接符 41991">
            <a:extLst>
              <a:ext uri="{FF2B5EF4-FFF2-40B4-BE49-F238E27FC236}">
                <a16:creationId xmlns:a16="http://schemas.microsoft.com/office/drawing/2014/main" id="{D64CEBEE-2A62-4054-A3EE-147481D98B58}"/>
              </a:ext>
            </a:extLst>
          </p:cNvPr>
          <p:cNvCxnSpPr>
            <a:cxnSpLocks/>
          </p:cNvCxnSpPr>
          <p:nvPr/>
        </p:nvCxnSpPr>
        <p:spPr>
          <a:xfrm flipV="1">
            <a:off x="5810655" y="1992868"/>
            <a:ext cx="447473" cy="8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995" name="直接箭头连接符 41994">
            <a:extLst>
              <a:ext uri="{FF2B5EF4-FFF2-40B4-BE49-F238E27FC236}">
                <a16:creationId xmlns:a16="http://schemas.microsoft.com/office/drawing/2014/main" id="{74F4D479-B2FE-47ED-B200-D79D2F145938}"/>
              </a:ext>
            </a:extLst>
          </p:cNvPr>
          <p:cNvCxnSpPr>
            <a:cxnSpLocks/>
          </p:cNvCxnSpPr>
          <p:nvPr/>
        </p:nvCxnSpPr>
        <p:spPr>
          <a:xfrm flipH="1">
            <a:off x="5894961" y="2045134"/>
            <a:ext cx="468309" cy="863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000" name="箭头: 上弧形 41999">
            <a:extLst>
              <a:ext uri="{FF2B5EF4-FFF2-40B4-BE49-F238E27FC236}">
                <a16:creationId xmlns:a16="http://schemas.microsoft.com/office/drawing/2014/main" id="{D3B0588A-CB0A-4C0E-924D-5B7C6AE97FA7}"/>
              </a:ext>
            </a:extLst>
          </p:cNvPr>
          <p:cNvSpPr/>
          <p:nvPr/>
        </p:nvSpPr>
        <p:spPr>
          <a:xfrm>
            <a:off x="4228012" y="1357597"/>
            <a:ext cx="435313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箭头: 上弧形 49">
            <a:extLst>
              <a:ext uri="{FF2B5EF4-FFF2-40B4-BE49-F238E27FC236}">
                <a16:creationId xmlns:a16="http://schemas.microsoft.com/office/drawing/2014/main" id="{3100DCDA-10A3-4686-9F42-D553312778CC}"/>
              </a:ext>
            </a:extLst>
          </p:cNvPr>
          <p:cNvSpPr/>
          <p:nvPr/>
        </p:nvSpPr>
        <p:spPr>
          <a:xfrm>
            <a:off x="6181760" y="1341027"/>
            <a:ext cx="435313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箭头: 上弧形 50">
            <a:extLst>
              <a:ext uri="{FF2B5EF4-FFF2-40B4-BE49-F238E27FC236}">
                <a16:creationId xmlns:a16="http://schemas.microsoft.com/office/drawing/2014/main" id="{15756491-0B57-4F50-907E-9A0083512109}"/>
              </a:ext>
            </a:extLst>
          </p:cNvPr>
          <p:cNvSpPr/>
          <p:nvPr/>
        </p:nvSpPr>
        <p:spPr>
          <a:xfrm>
            <a:off x="5317787" y="2552582"/>
            <a:ext cx="435313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关键难点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93950" y="991983"/>
            <a:ext cx="4017750" cy="35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将模型从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FBX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数据结构转换为半边结构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6A3D5-3A9C-488A-8548-1643E275D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3" y="1547009"/>
            <a:ext cx="4094956" cy="305687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38B74AE-E525-49F0-9DC6-951C2285F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977022"/>
              </p:ext>
            </p:extLst>
          </p:nvPr>
        </p:nvGraphicFramePr>
        <p:xfrm>
          <a:off x="4697730" y="758258"/>
          <a:ext cx="1866900" cy="1183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3450">
                  <a:extLst>
                    <a:ext uri="{9D8B030D-6E8A-4147-A177-3AD203B41FA5}">
                      <a16:colId xmlns:a16="http://schemas.microsoft.com/office/drawing/2014/main" val="290989601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775140096"/>
                    </a:ext>
                  </a:extLst>
                </a:gridCol>
              </a:tblGrid>
              <a:tr h="39460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Vertex1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89438"/>
                  </a:ext>
                </a:extLst>
              </a:tr>
              <a:tr h="39460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Vertex2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N2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01419"/>
                  </a:ext>
                </a:extLst>
              </a:tr>
              <a:tr h="39460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Vertex3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N3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45953"/>
                  </a:ext>
                </a:extLst>
              </a:tr>
            </a:tbl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BD26A015-17D6-4699-A801-13A182C58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098945"/>
              </p:ext>
            </p:extLst>
          </p:nvPr>
        </p:nvGraphicFramePr>
        <p:xfrm>
          <a:off x="6499860" y="534987"/>
          <a:ext cx="2750820" cy="166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关键难点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93950" y="991983"/>
            <a:ext cx="4017750" cy="35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处理模型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9F62FF-AE9F-4E8D-812D-0162A2B3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318" y="1845113"/>
            <a:ext cx="2580952" cy="25523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73510A-E8CB-4A7C-B5E4-9F150548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" y="1641315"/>
            <a:ext cx="34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91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8137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48135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研究成果与应用</a:t>
              </a:r>
            </a:p>
          </p:txBody>
        </p:sp>
        <p:sp>
          <p:nvSpPr>
            <p:cNvPr id="48136" name="文本框 14"/>
            <p:cNvSpPr txBox="1">
              <a:spLocks noChangeArrowheads="1"/>
            </p:cNvSpPr>
            <p:nvPr/>
          </p:nvSpPr>
          <p:spPr bwMode="auto">
            <a:xfrm>
              <a:off x="3229670" y="2019402"/>
              <a:ext cx="16160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FOUR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D18C3E-66D3-4A7F-9931-7852BA040B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6770" y="817245"/>
            <a:ext cx="2221230" cy="204787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AB8274A-421D-4178-8A3F-B60B630EC1F3}"/>
              </a:ext>
            </a:extLst>
          </p:cNvPr>
          <p:cNvSpPr/>
          <p:nvPr/>
        </p:nvSpPr>
        <p:spPr>
          <a:xfrm>
            <a:off x="826770" y="906780"/>
            <a:ext cx="918210" cy="472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9F92D-D5EA-4C99-B27F-0C57D5E99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234" y="817245"/>
            <a:ext cx="2224721" cy="2047875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F78379C0-EA48-46D2-95C0-EFC94C9562E6}"/>
              </a:ext>
            </a:extLst>
          </p:cNvPr>
          <p:cNvSpPr/>
          <p:nvPr/>
        </p:nvSpPr>
        <p:spPr>
          <a:xfrm>
            <a:off x="3782384" y="817245"/>
            <a:ext cx="1124896" cy="6019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F63830E-53E1-4849-BE48-077E8E9A2C8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26770" y="2977515"/>
            <a:ext cx="2221230" cy="19069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713199-4A6D-489C-895E-336A9965F29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88234" y="2977515"/>
            <a:ext cx="2221230" cy="1906905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678470E6-5C3C-4E4A-BD11-BE9FA24459A8}"/>
              </a:ext>
            </a:extLst>
          </p:cNvPr>
          <p:cNvSpPr/>
          <p:nvPr/>
        </p:nvSpPr>
        <p:spPr>
          <a:xfrm>
            <a:off x="1674494" y="3158490"/>
            <a:ext cx="1152525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813F705-A35B-4F6C-8B21-AE016D43B03B}"/>
              </a:ext>
            </a:extLst>
          </p:cNvPr>
          <p:cNvSpPr/>
          <p:nvPr/>
        </p:nvSpPr>
        <p:spPr>
          <a:xfrm>
            <a:off x="3895724" y="3216592"/>
            <a:ext cx="1152525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35263" y="866775"/>
            <a:ext cx="39576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4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大学生活即将结束，在此，我要感谢所有教导我的老师和陪伴我一齐成长的同学，他们在我的大学生涯给予了很大的帮助。本论文能够顺利完成，要特别感谢我的导师朱晓强老师，朱晓强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使我得以最终完成毕业论文设计！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70225" y="3976688"/>
            <a:ext cx="3048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6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3340" name="文本框 38"/>
            <p:cNvSpPr txBox="1">
              <a:spLocks noChangeArrowheads="1"/>
            </p:cNvSpPr>
            <p:nvPr/>
          </p:nvSpPr>
          <p:spPr bwMode="auto">
            <a:xfrm>
              <a:off x="219753" y="2417307"/>
              <a:ext cx="27411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41" name="文本框 11"/>
            <p:cNvSpPr txBox="1">
              <a:spLocks noChangeArrowheads="1"/>
            </p:cNvSpPr>
            <p:nvPr/>
          </p:nvSpPr>
          <p:spPr bwMode="auto">
            <a:xfrm>
              <a:off x="1979712" y="1976522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>
            <a:spLocks noChangeArrowheads="1"/>
          </p:cNvSpPr>
          <p:nvPr/>
        </p:nvSpPr>
        <p:spPr bwMode="auto">
          <a:xfrm>
            <a:off x="4052888" y="1890713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绪论</a:t>
            </a:r>
            <a:endParaRPr lang="en-US" altLang="zh-CN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3338" name="文本框 16"/>
            <p:cNvSpPr txBox="1">
              <a:spLocks noChangeArrowheads="1"/>
            </p:cNvSpPr>
            <p:nvPr/>
          </p:nvSpPr>
          <p:spPr bwMode="auto">
            <a:xfrm>
              <a:off x="3516783" y="20477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>
            <a:spLocks noChangeArrowheads="1"/>
          </p:cNvSpPr>
          <p:nvPr/>
        </p:nvSpPr>
        <p:spPr bwMode="auto">
          <a:xfrm>
            <a:off x="6638925" y="191611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成果演示</a:t>
            </a:r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6135688" y="1827213"/>
            <a:ext cx="496887" cy="523875"/>
            <a:chOff x="6073087" y="2057986"/>
            <a:chExt cx="497639" cy="523220"/>
          </a:xfrm>
        </p:grpSpPr>
        <p:sp>
          <p:nvSpPr>
            <p:cNvPr id="13336" name="文本框 20"/>
            <p:cNvSpPr txBox="1">
              <a:spLocks noChangeArrowheads="1"/>
            </p:cNvSpPr>
            <p:nvPr/>
          </p:nvSpPr>
          <p:spPr bwMode="auto">
            <a:xfrm>
              <a:off x="6073087" y="2057986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>
            <a:spLocks noChangeArrowheads="1"/>
          </p:cNvSpPr>
          <p:nvPr/>
        </p:nvSpPr>
        <p:spPr bwMode="auto">
          <a:xfrm>
            <a:off x="4052888" y="247015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研究目标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3334" name="文本框 23"/>
            <p:cNvSpPr txBox="1">
              <a:spLocks noChangeArrowheads="1"/>
            </p:cNvSpPr>
            <p:nvPr/>
          </p:nvSpPr>
          <p:spPr bwMode="auto">
            <a:xfrm>
              <a:off x="3516783" y="2627150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>
            <a:spLocks noChangeArrowheads="1"/>
          </p:cNvSpPr>
          <p:nvPr/>
        </p:nvSpPr>
        <p:spPr bwMode="auto">
          <a:xfrm>
            <a:off x="6638925" y="2493963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致谢</a:t>
            </a:r>
          </a:p>
        </p:txBody>
      </p:sp>
      <p:grpSp>
        <p:nvGrpSpPr>
          <p:cNvPr id="84" name="组合 83"/>
          <p:cNvGrpSpPr>
            <a:grpSpLocks/>
          </p:cNvGrpSpPr>
          <p:nvPr/>
        </p:nvGrpSpPr>
        <p:grpSpPr bwMode="auto">
          <a:xfrm>
            <a:off x="6135688" y="2406650"/>
            <a:ext cx="496887" cy="523875"/>
            <a:chOff x="6073087" y="2637368"/>
            <a:chExt cx="497639" cy="523220"/>
          </a:xfrm>
        </p:grpSpPr>
        <p:sp>
          <p:nvSpPr>
            <p:cNvPr id="13332" name="文本框 26"/>
            <p:cNvSpPr txBox="1">
              <a:spLocks noChangeArrowheads="1"/>
            </p:cNvSpPr>
            <p:nvPr/>
          </p:nvSpPr>
          <p:spPr bwMode="auto">
            <a:xfrm>
              <a:off x="6073087" y="2637368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92" y="2807019"/>
              <a:ext cx="246434" cy="245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>
            <a:spLocks noChangeArrowheads="1"/>
          </p:cNvSpPr>
          <p:nvPr/>
        </p:nvSpPr>
        <p:spPr bwMode="auto">
          <a:xfrm>
            <a:off x="4052888" y="304323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研究方法</a:t>
            </a:r>
          </a:p>
        </p:txBody>
      </p: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3578225" y="2970213"/>
            <a:ext cx="466725" cy="523875"/>
            <a:chOff x="3516783" y="3200893"/>
            <a:chExt cx="466304" cy="523220"/>
          </a:xfrm>
        </p:grpSpPr>
        <p:sp>
          <p:nvSpPr>
            <p:cNvPr id="13330" name="文本框 29"/>
            <p:cNvSpPr txBox="1">
              <a:spLocks noChangeArrowheads="1"/>
            </p:cNvSpPr>
            <p:nvPr/>
          </p:nvSpPr>
          <p:spPr bwMode="auto">
            <a:xfrm>
              <a:off x="3516783" y="3200893"/>
              <a:ext cx="3946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1946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448175" y="2032000"/>
            <a:ext cx="1460500" cy="1038225"/>
            <a:chOff x="4447677" y="2019402"/>
            <a:chExt cx="1461654" cy="1038453"/>
          </a:xfrm>
        </p:grpSpPr>
        <p:sp>
          <p:nvSpPr>
            <p:cNvPr id="19461" name="文本框 37"/>
            <p:cNvSpPr txBox="1">
              <a:spLocks noChangeArrowheads="1"/>
            </p:cNvSpPr>
            <p:nvPr/>
          </p:nvSpPr>
          <p:spPr bwMode="auto">
            <a:xfrm>
              <a:off x="4447677" y="2226858"/>
              <a:ext cx="146165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800" dirty="0">
                  <a:solidFill>
                    <a:schemeClr val="bg1"/>
                  </a:solidFill>
                  <a:ea typeface="微软雅黑" pitchFamily="34" charset="-122"/>
                </a:rPr>
                <a:t>绪论</a:t>
              </a:r>
            </a:p>
          </p:txBody>
        </p:sp>
        <p:sp>
          <p:nvSpPr>
            <p:cNvPr id="19462" name="文本框 38"/>
            <p:cNvSpPr txBox="1">
              <a:spLocks noChangeArrowheads="1"/>
            </p:cNvSpPr>
            <p:nvPr/>
          </p:nvSpPr>
          <p:spPr bwMode="auto">
            <a:xfrm>
              <a:off x="4535462" y="2019402"/>
              <a:ext cx="1286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ONE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865188" y="1114425"/>
            <a:ext cx="7494587" cy="1395631"/>
            <a:chOff x="2954339" y="1349947"/>
            <a:chExt cx="7162269" cy="1313419"/>
          </a:xfrm>
        </p:grpSpPr>
        <p:sp>
          <p:nvSpPr>
            <p:cNvPr id="21519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968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年中国虚拟现实市场的总收益为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34.6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亿元，尽管收益和规模水平与发达国家相比较低，但是中国市场规模增长率非常陡峭，在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2018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市场总收益已经突破百亿元大关。未来五年中，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市场的年复合增长率将超过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80%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2021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年，中国将有望会超过欧美国家，成为全球最大的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市场，行业整体收益达到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790.2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亿元。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20" name="矩形 55"/>
            <p:cNvSpPr>
              <a:spLocks noChangeArrowheads="1"/>
            </p:cNvSpPr>
            <p:nvPr/>
          </p:nvSpPr>
          <p:spPr bwMode="auto">
            <a:xfrm>
              <a:off x="2963100" y="1349947"/>
              <a:ext cx="2007127" cy="318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市场规模不断扩大</a:t>
              </a:r>
            </a:p>
          </p:txBody>
        </p:sp>
      </p:grpSp>
      <p:grpSp>
        <p:nvGrpSpPr>
          <p:cNvPr id="60" name="组合 59"/>
          <p:cNvGrpSpPr>
            <a:grpSpLocks/>
          </p:cNvGrpSpPr>
          <p:nvPr/>
        </p:nvGrpSpPr>
        <p:grpSpPr bwMode="auto">
          <a:xfrm>
            <a:off x="4682817" y="2633446"/>
            <a:ext cx="3534083" cy="1498970"/>
            <a:chOff x="789157" y="3505487"/>
            <a:chExt cx="1985951" cy="1228280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1058896" cy="282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内容市场</a:t>
              </a:r>
            </a:p>
          </p:txBody>
        </p:sp>
        <p:sp>
          <p:nvSpPr>
            <p:cNvPr id="21516" name="矩形 61"/>
            <p:cNvSpPr>
              <a:spLocks noChangeArrowheads="1"/>
            </p:cNvSpPr>
            <p:nvPr/>
          </p:nvSpPr>
          <p:spPr bwMode="auto">
            <a:xfrm>
              <a:off x="812496" y="3800585"/>
              <a:ext cx="1962612" cy="933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21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占比最小的以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VR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为内容的市场（包括教育，娱乐，企业应用，营销等行业），规模会在未来五年不断扩张，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2021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年市场规模预计达到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384.6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亿元，年复合增长率为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163.4%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，成为占比最大子市场。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9A7532FF-9644-4E7D-8170-68479B01CA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5188" y="2654141"/>
            <a:ext cx="3062597" cy="213058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928688" y="1857376"/>
            <a:ext cx="1743075" cy="2524124"/>
            <a:chOff x="928083" y="1857377"/>
            <a:chExt cx="1744093" cy="2524125"/>
          </a:xfrm>
        </p:grpSpPr>
        <p:sp>
          <p:nvSpPr>
            <p:cNvPr id="34" name="任意多边形 33"/>
            <p:cNvSpPr/>
            <p:nvPr/>
          </p:nvSpPr>
          <p:spPr>
            <a:xfrm>
              <a:off x="9280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800" dirty="0">
                  <a:solidFill>
                    <a:schemeClr val="bg1"/>
                  </a:solidFill>
                </a:rPr>
                <a:t>普通</a:t>
              </a:r>
              <a:r>
                <a:rPr lang="en-US" altLang="zh-CN" sz="1800" dirty="0">
                  <a:solidFill>
                    <a:schemeClr val="bg1"/>
                  </a:solidFill>
                </a:rPr>
                <a:t>3D</a:t>
              </a:r>
              <a:r>
                <a:rPr lang="zh-CN" altLang="en-US" sz="1800" dirty="0">
                  <a:solidFill>
                    <a:schemeClr val="bg1"/>
                  </a:solidFill>
                </a:rPr>
                <a:t>建模</a:t>
              </a: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102492" y="2735164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专业要求高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102492" y="3159447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可互动性低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102492" y="356716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模型精度高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2803525" y="1857375"/>
            <a:ext cx="1743075" cy="2524125"/>
            <a:chOff x="2802983" y="1857377"/>
            <a:chExt cx="1744093" cy="2524125"/>
          </a:xfrm>
        </p:grpSpPr>
        <p:sp>
          <p:nvSpPr>
            <p:cNvPr id="48" name="任意多边形 47"/>
            <p:cNvSpPr/>
            <p:nvPr/>
          </p:nvSpPr>
          <p:spPr>
            <a:xfrm>
              <a:off x="2802983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</a:rPr>
                <a:t>VR</a:t>
              </a:r>
              <a:r>
                <a:rPr lang="zh-CN" altLang="en-US" sz="2000" dirty="0">
                  <a:solidFill>
                    <a:schemeClr val="bg1"/>
                  </a:solidFill>
                </a:rPr>
                <a:t>建模软件</a:t>
              </a: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2977393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模型分割</a:t>
              </a: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977393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无网格更改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2977393" y="3581694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利用现有模型进行搭建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4678363" y="1857375"/>
            <a:ext cx="1743075" cy="2524125"/>
            <a:chOff x="4677884" y="1857377"/>
            <a:chExt cx="1744093" cy="2524125"/>
          </a:xfrm>
        </p:grpSpPr>
        <p:sp>
          <p:nvSpPr>
            <p:cNvPr id="54" name="任意多边形 53"/>
            <p:cNvSpPr/>
            <p:nvPr/>
          </p:nvSpPr>
          <p:spPr>
            <a:xfrm>
              <a:off x="4677884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</a:rPr>
                <a:t>TiltBrush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4852293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网格非整体</a:t>
              </a: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852293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不可打印</a:t>
              </a: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852293" y="3555830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以线条建模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571932" y="1857375"/>
            <a:ext cx="1743075" cy="2524125"/>
            <a:chOff x="6552785" y="1857377"/>
            <a:chExt cx="1744093" cy="2524125"/>
          </a:xfrm>
        </p:grpSpPr>
        <p:sp>
          <p:nvSpPr>
            <p:cNvPr id="60" name="任意多边形 59"/>
            <p:cNvSpPr/>
            <p:nvPr/>
          </p:nvSpPr>
          <p:spPr>
            <a:xfrm>
              <a:off x="6552785" y="1857377"/>
              <a:ext cx="1744093" cy="2524125"/>
            </a:xfrm>
            <a:custGeom>
              <a:avLst/>
              <a:gdLst>
                <a:gd name="connsiteX0" fmla="*/ 0 w 1744093"/>
                <a:gd name="connsiteY0" fmla="*/ 174409 h 2524125"/>
                <a:gd name="connsiteX1" fmla="*/ 174409 w 1744093"/>
                <a:gd name="connsiteY1" fmla="*/ 0 h 2524125"/>
                <a:gd name="connsiteX2" fmla="*/ 1569684 w 1744093"/>
                <a:gd name="connsiteY2" fmla="*/ 0 h 2524125"/>
                <a:gd name="connsiteX3" fmla="*/ 1744093 w 1744093"/>
                <a:gd name="connsiteY3" fmla="*/ 174409 h 2524125"/>
                <a:gd name="connsiteX4" fmla="*/ 1744093 w 1744093"/>
                <a:gd name="connsiteY4" fmla="*/ 2349716 h 2524125"/>
                <a:gd name="connsiteX5" fmla="*/ 1569684 w 1744093"/>
                <a:gd name="connsiteY5" fmla="*/ 2524125 h 2524125"/>
                <a:gd name="connsiteX6" fmla="*/ 174409 w 1744093"/>
                <a:gd name="connsiteY6" fmla="*/ 2524125 h 2524125"/>
                <a:gd name="connsiteX7" fmla="*/ 0 w 1744093"/>
                <a:gd name="connsiteY7" fmla="*/ 2349716 h 2524125"/>
                <a:gd name="connsiteX8" fmla="*/ 0 w 1744093"/>
                <a:gd name="connsiteY8" fmla="*/ 174409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093" h="2524125">
                  <a:moveTo>
                    <a:pt x="0" y="174409"/>
                  </a:moveTo>
                  <a:cubicBezTo>
                    <a:pt x="0" y="78086"/>
                    <a:pt x="78086" y="0"/>
                    <a:pt x="174409" y="0"/>
                  </a:cubicBezTo>
                  <a:lnTo>
                    <a:pt x="1569684" y="0"/>
                  </a:lnTo>
                  <a:cubicBezTo>
                    <a:pt x="1666007" y="0"/>
                    <a:pt x="1744093" y="78086"/>
                    <a:pt x="1744093" y="174409"/>
                  </a:cubicBezTo>
                  <a:lnTo>
                    <a:pt x="1744093" y="2349716"/>
                  </a:lnTo>
                  <a:cubicBezTo>
                    <a:pt x="1744093" y="2446039"/>
                    <a:pt x="1666007" y="2524125"/>
                    <a:pt x="1569684" y="2524125"/>
                  </a:cubicBezTo>
                  <a:lnTo>
                    <a:pt x="174409" y="2524125"/>
                  </a:lnTo>
                  <a:cubicBezTo>
                    <a:pt x="78086" y="2524125"/>
                    <a:pt x="0" y="2446039"/>
                    <a:pt x="0" y="2349716"/>
                  </a:cubicBezTo>
                  <a:lnTo>
                    <a:pt x="0" y="17440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6200" tIns="76200" rIns="76200" bIns="1843088" spcCol="1270" anchor="ctr"/>
            <a:lstStyle/>
            <a:p>
              <a:pPr algn="ctr" defTabSz="889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</a:rPr>
                <a:t>本项目</a:t>
              </a: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6727194" y="2614676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对单一网格操作</a:t>
              </a: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6727194" y="3038958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可</a:t>
              </a:r>
              <a:r>
                <a:rPr lang="en-US" altLang="zh-CN" sz="1200" dirty="0">
                  <a:solidFill>
                    <a:schemeClr val="bg1"/>
                  </a:solidFill>
                </a:rPr>
                <a:t>3D</a:t>
              </a:r>
              <a:r>
                <a:rPr lang="zh-CN" altLang="en-US" sz="1200" dirty="0">
                  <a:solidFill>
                    <a:schemeClr val="bg1"/>
                  </a:solidFill>
                </a:rPr>
                <a:t>打印</a:t>
              </a: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6727194" y="3555829"/>
              <a:ext cx="1395274" cy="367711"/>
            </a:xfrm>
            <a:custGeom>
              <a:avLst/>
              <a:gdLst>
                <a:gd name="connsiteX0" fmla="*/ 0 w 1395274"/>
                <a:gd name="connsiteY0" fmla="*/ 36771 h 367711"/>
                <a:gd name="connsiteX1" fmla="*/ 36771 w 1395274"/>
                <a:gd name="connsiteY1" fmla="*/ 0 h 367711"/>
                <a:gd name="connsiteX2" fmla="*/ 1358503 w 1395274"/>
                <a:gd name="connsiteY2" fmla="*/ 0 h 367711"/>
                <a:gd name="connsiteX3" fmla="*/ 1395274 w 1395274"/>
                <a:gd name="connsiteY3" fmla="*/ 36771 h 367711"/>
                <a:gd name="connsiteX4" fmla="*/ 1395274 w 1395274"/>
                <a:gd name="connsiteY4" fmla="*/ 330940 h 367711"/>
                <a:gd name="connsiteX5" fmla="*/ 1358503 w 1395274"/>
                <a:gd name="connsiteY5" fmla="*/ 367711 h 367711"/>
                <a:gd name="connsiteX6" fmla="*/ 36771 w 1395274"/>
                <a:gd name="connsiteY6" fmla="*/ 367711 h 367711"/>
                <a:gd name="connsiteX7" fmla="*/ 0 w 1395274"/>
                <a:gd name="connsiteY7" fmla="*/ 330940 h 367711"/>
                <a:gd name="connsiteX8" fmla="*/ 0 w 1395274"/>
                <a:gd name="connsiteY8" fmla="*/ 36771 h 36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5274" h="367711">
                  <a:moveTo>
                    <a:pt x="0" y="36771"/>
                  </a:moveTo>
                  <a:cubicBezTo>
                    <a:pt x="0" y="16463"/>
                    <a:pt x="16463" y="0"/>
                    <a:pt x="36771" y="0"/>
                  </a:cubicBezTo>
                  <a:lnTo>
                    <a:pt x="1358503" y="0"/>
                  </a:lnTo>
                  <a:cubicBezTo>
                    <a:pt x="1378811" y="0"/>
                    <a:pt x="1395274" y="16463"/>
                    <a:pt x="1395274" y="36771"/>
                  </a:cubicBezTo>
                  <a:lnTo>
                    <a:pt x="1395274" y="330940"/>
                  </a:lnTo>
                  <a:cubicBezTo>
                    <a:pt x="1395274" y="351248"/>
                    <a:pt x="1378811" y="367711"/>
                    <a:pt x="1358503" y="367711"/>
                  </a:cubicBezTo>
                  <a:lnTo>
                    <a:pt x="36771" y="367711"/>
                  </a:lnTo>
                  <a:cubicBezTo>
                    <a:pt x="16463" y="367711"/>
                    <a:pt x="0" y="351248"/>
                    <a:pt x="0" y="330940"/>
                  </a:cubicBezTo>
                  <a:lnTo>
                    <a:pt x="0" y="3677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lIns="41250" tIns="33630" rIns="41250" bIns="33630" spcCol="1270" anchor="ctr"/>
            <a:lstStyle/>
            <a:p>
              <a:pPr algn="ctr" defTabSz="5334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结合虚幻引擎环境搭建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443C7CC-3BFB-4755-A447-269E0B0A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554" y="406400"/>
            <a:ext cx="1471739" cy="11993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D274EE-6EBE-4F77-9A65-CB8F0ED36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669" y="358775"/>
            <a:ext cx="1433100" cy="128814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6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38100" y="2478087"/>
            <a:ext cx="2865438" cy="540002"/>
            <a:chOff x="449775" y="2458453"/>
            <a:chExt cx="3820096" cy="719556"/>
          </a:xfrm>
        </p:grpSpPr>
        <p:sp>
          <p:nvSpPr>
            <p:cNvPr id="27662" name="矩形 21"/>
            <p:cNvSpPr>
              <a:spLocks noChangeArrowheads="1"/>
            </p:cNvSpPr>
            <p:nvPr/>
          </p:nvSpPr>
          <p:spPr bwMode="auto">
            <a:xfrm>
              <a:off x="449775" y="2729361"/>
              <a:ext cx="3820096" cy="44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3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246277" cy="430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411163" y="963329"/>
            <a:ext cx="7632700" cy="613057"/>
            <a:chOff x="544923" y="2418093"/>
            <a:chExt cx="6674776" cy="817042"/>
          </a:xfrm>
        </p:grpSpPr>
        <p:sp>
          <p:nvSpPr>
            <p:cNvPr id="27660" name="矩形 39"/>
            <p:cNvSpPr>
              <a:spLocks noChangeArrowheads="1"/>
            </p:cNvSpPr>
            <p:nvPr/>
          </p:nvSpPr>
          <p:spPr bwMode="auto">
            <a:xfrm>
              <a:off x="544923" y="2786410"/>
              <a:ext cx="6674776" cy="44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61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2852988" cy="430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虚幻引擎环境下的三维模型交互编辑</a:t>
              </a:r>
            </a:p>
          </p:txBody>
        </p:sp>
      </p:grpSp>
      <p:pic>
        <p:nvPicPr>
          <p:cNvPr id="27658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文本框 42"/>
          <p:cNvSpPr txBox="1"/>
          <p:nvPr/>
        </p:nvSpPr>
        <p:spPr>
          <a:xfrm>
            <a:off x="411163" y="371475"/>
            <a:ext cx="1760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941DC8-3EBD-4BD8-BD83-CE5F4BD58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7" y="2205196"/>
            <a:ext cx="3014058" cy="17124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D4E10E-5871-4B0E-AB69-B659ABB33506}"/>
              </a:ext>
            </a:extLst>
          </p:cNvPr>
          <p:cNvSpPr/>
          <p:nvPr/>
        </p:nvSpPr>
        <p:spPr>
          <a:xfrm>
            <a:off x="274816" y="1758926"/>
            <a:ext cx="287771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虚幻引擎独特的渲染和环境搭建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C1F0D15-340C-4CCC-896D-9F6B6BB5CB76}"/>
              </a:ext>
            </a:extLst>
          </p:cNvPr>
          <p:cNvSpPr/>
          <p:nvPr/>
        </p:nvSpPr>
        <p:spPr>
          <a:xfrm>
            <a:off x="4100513" y="1756616"/>
            <a:ext cx="17524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模型数据处理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250A3-F7CF-4A74-8A3F-EEA81691F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020" y="2205196"/>
            <a:ext cx="2095380" cy="1887395"/>
          </a:xfrm>
          <a:prstGeom prst="rect">
            <a:avLst/>
          </a:prstGeom>
        </p:spPr>
      </p:pic>
      <p:sp>
        <p:nvSpPr>
          <p:cNvPr id="9" name="加号 8">
            <a:extLst>
              <a:ext uri="{FF2B5EF4-FFF2-40B4-BE49-F238E27FC236}">
                <a16:creationId xmlns:a16="http://schemas.microsoft.com/office/drawing/2014/main" id="{9916E706-CB35-460B-9590-A058A9BE0A8F}"/>
              </a:ext>
            </a:extLst>
          </p:cNvPr>
          <p:cNvSpPr/>
          <p:nvPr/>
        </p:nvSpPr>
        <p:spPr>
          <a:xfrm>
            <a:off x="6093400" y="2597687"/>
            <a:ext cx="819150" cy="9274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加号 40">
            <a:extLst>
              <a:ext uri="{FF2B5EF4-FFF2-40B4-BE49-F238E27FC236}">
                <a16:creationId xmlns:a16="http://schemas.microsoft.com/office/drawing/2014/main" id="{C4723A66-E02E-4704-AF4F-4F72D3EBDA6F}"/>
              </a:ext>
            </a:extLst>
          </p:cNvPr>
          <p:cNvSpPr/>
          <p:nvPr/>
        </p:nvSpPr>
        <p:spPr>
          <a:xfrm>
            <a:off x="3182934" y="2554366"/>
            <a:ext cx="819150" cy="9274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D25BA0B-7939-4100-918C-8C6EFAF87ADD}"/>
              </a:ext>
            </a:extLst>
          </p:cNvPr>
          <p:cNvSpPr/>
          <p:nvPr/>
        </p:nvSpPr>
        <p:spPr>
          <a:xfrm>
            <a:off x="7315668" y="1742210"/>
            <a:ext cx="82426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交互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C65796-34E2-470C-8010-76A94AC60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111" y="2372514"/>
            <a:ext cx="1881949" cy="12911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175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1751" name="文本框 12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研究方法</a:t>
              </a:r>
            </a:p>
          </p:txBody>
        </p:sp>
        <p:sp>
          <p:nvSpPr>
            <p:cNvPr id="31752" name="文本框 14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3312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TWO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21" name="文本框 17"/>
            <p:cNvSpPr txBox="1">
              <a:spLocks noChangeArrowheads="1"/>
            </p:cNvSpPr>
            <p:nvPr/>
          </p:nvSpPr>
          <p:spPr bwMode="auto">
            <a:xfrm>
              <a:off x="861747" y="1648179"/>
              <a:ext cx="10813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步骤一</a:t>
              </a: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rgbClr val="06417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9" name="文本框 18"/>
            <p:cNvSpPr txBox="1">
              <a:spLocks noChangeArrowheads="1"/>
            </p:cNvSpPr>
            <p:nvPr/>
          </p:nvSpPr>
          <p:spPr bwMode="auto">
            <a:xfrm>
              <a:off x="2720597" y="1652040"/>
              <a:ext cx="9459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步骤二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7" name="文本框 19"/>
            <p:cNvSpPr txBox="1">
              <a:spLocks noChangeArrowheads="1"/>
            </p:cNvSpPr>
            <p:nvPr/>
          </p:nvSpPr>
          <p:spPr bwMode="auto">
            <a:xfrm>
              <a:off x="4265266" y="1652040"/>
              <a:ext cx="9458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步骤三</a:t>
              </a: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5" name="文本框 20"/>
            <p:cNvSpPr txBox="1">
              <a:spLocks noChangeArrowheads="1"/>
            </p:cNvSpPr>
            <p:nvPr/>
          </p:nvSpPr>
          <p:spPr bwMode="auto">
            <a:xfrm>
              <a:off x="5735042" y="1652040"/>
              <a:ext cx="934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步骤四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913" name="文本框 21"/>
            <p:cNvSpPr txBox="1">
              <a:spLocks noChangeArrowheads="1"/>
            </p:cNvSpPr>
            <p:nvPr/>
          </p:nvSpPr>
          <p:spPr bwMode="auto">
            <a:xfrm>
              <a:off x="7242600" y="1652040"/>
              <a:ext cx="921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bg1"/>
                  </a:solidFill>
                  <a:latin typeface="Segoe UI Semilight" pitchFamily="34" charset="0"/>
                  <a:ea typeface="微软雅黑" pitchFamily="34" charset="-122"/>
                  <a:cs typeface="Segoe UI Semilight" pitchFamily="34" charset="0"/>
                </a:rPr>
                <a:t>步骤五</a:t>
              </a: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573088" y="2355849"/>
            <a:ext cx="1519237" cy="1046509"/>
            <a:chOff x="1034229" y="1255861"/>
            <a:chExt cx="1789697" cy="1046076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790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（蓝图可视化编程）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读取模型顶点，拓扑，法线信息。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11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544841" cy="30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获取模型数据</a:t>
              </a:r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2252663" y="2355850"/>
            <a:ext cx="1519237" cy="804136"/>
            <a:chOff x="1034229" y="1255861"/>
            <a:chExt cx="1789697" cy="803802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54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FBX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模型数据转换为易操作的半边数据结构。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488487" cy="30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数据结构转换</a:t>
              </a:r>
            </a:p>
          </p:txBody>
        </p: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3948113" y="2355850"/>
            <a:ext cx="1519237" cy="804136"/>
            <a:chOff x="1034229" y="1255861"/>
            <a:chExt cx="1789697" cy="803802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343"/>
              <a:ext cx="1789697" cy="54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实时更新手柄圆球坐标与扳机事件信息。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7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488487" cy="307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获取手柄信息</a:t>
              </a:r>
            </a:p>
          </p:txBody>
        </p: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453063" y="2373312"/>
            <a:ext cx="1517650" cy="1288883"/>
            <a:chOff x="1034229" y="1255861"/>
            <a:chExt cx="1789697" cy="1289660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602"/>
              <a:ext cx="1789697" cy="103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在存储数据的半边数据结构中根据手柄信息对模型顶点，拓扑进行更新。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处理模型</a:t>
              </a: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6878638" y="2373312"/>
            <a:ext cx="1517650" cy="1288883"/>
            <a:chOff x="1034229" y="1255861"/>
            <a:chExt cx="1789697" cy="1289660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602"/>
              <a:ext cx="1789697" cy="103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684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将更新后的模型数据转换回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FBX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格式，生成对应的模型显示在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场景中。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  <p:sp>
          <p:nvSpPr>
            <p:cNvPr id="3790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 defTabSz="512763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51276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实时显示</a:t>
              </a:r>
            </a:p>
          </p:txBody>
        </p:sp>
      </p:grpSp>
      <p:pic>
        <p:nvPicPr>
          <p:cNvPr id="37900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7813"/>
            <a:ext cx="331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7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研究步骤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3994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867025" y="2019300"/>
            <a:ext cx="4348163" cy="939800"/>
            <a:chOff x="2866757" y="2019402"/>
            <a:chExt cx="4348365" cy="939618"/>
          </a:xfrm>
        </p:grpSpPr>
        <p:sp>
          <p:nvSpPr>
            <p:cNvPr id="39943" name="文本框 19"/>
            <p:cNvSpPr txBox="1">
              <a:spLocks noChangeArrowheads="1"/>
            </p:cNvSpPr>
            <p:nvPr/>
          </p:nvSpPr>
          <p:spPr bwMode="auto">
            <a:xfrm>
              <a:off x="2866757" y="2251134"/>
              <a:ext cx="43483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r>
                <a:rPr lang="zh-CN" altLang="en-US" sz="4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关键技术与难点</a:t>
              </a:r>
            </a:p>
          </p:txBody>
        </p:sp>
        <p:sp>
          <p:nvSpPr>
            <p:cNvPr id="39944" name="文本框 20"/>
            <p:cNvSpPr txBox="1">
              <a:spLocks noChangeArrowheads="1"/>
            </p:cNvSpPr>
            <p:nvPr/>
          </p:nvSpPr>
          <p:spPr bwMode="auto">
            <a:xfrm>
              <a:off x="3229671" y="2019402"/>
              <a:ext cx="16595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THREE</a:t>
              </a: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2155768" y="2106415"/>
              <a:ext cx="658457" cy="78967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576</Words>
  <Application>Microsoft Office PowerPoint</Application>
  <PresentationFormat>全屏显示(16:9)</PresentationFormat>
  <Paragraphs>115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宋体</vt:lpstr>
      <vt:lpstr>Arial</vt:lpstr>
      <vt:lpstr>Calibri</vt:lpstr>
      <vt:lpstr>Segoe UI Semilight</vt:lpstr>
      <vt:lpstr>方正正纤黑简体</vt:lpstr>
      <vt:lpstr>方正正黑简体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SHU</cp:lastModifiedBy>
  <cp:revision>22</cp:revision>
  <dcterms:created xsi:type="dcterms:W3CDTF">2015-03-31T05:49:04Z</dcterms:created>
  <dcterms:modified xsi:type="dcterms:W3CDTF">2018-05-30T10:59:30Z</dcterms:modified>
</cp:coreProperties>
</file>